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83" r:id="rId5"/>
    <p:sldId id="282" r:id="rId6"/>
    <p:sldId id="348" r:id="rId7"/>
    <p:sldId id="292" r:id="rId8"/>
    <p:sldId id="293" r:id="rId9"/>
    <p:sldId id="324" r:id="rId10"/>
    <p:sldId id="309" r:id="rId11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Alexander Gonzalez Velandia" initials="NAGV" lastIdx="1" clrIdx="0">
    <p:extLst>
      <p:ext uri="{19B8F6BF-5375-455C-9EA6-DF929625EA0E}">
        <p15:presenceInfo xmlns:p15="http://schemas.microsoft.com/office/powerpoint/2012/main" userId="S-1-5-21-776300533-1804741712-1538882281-110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9" autoAdjust="0"/>
    <p:restoredTop sz="94660"/>
  </p:normalViewPr>
  <p:slideViewPr>
    <p:cSldViewPr snapToGrid="0" snapToObjects="1" showGuides="1">
      <p:cViewPr varScale="1">
        <p:scale>
          <a:sx n="78" d="100"/>
          <a:sy n="78" d="100"/>
        </p:scale>
        <p:origin x="1589" y="62"/>
      </p:cViewPr>
      <p:guideLst>
        <p:guide orient="horz" pos="2160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t>17/04/2023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t>17/04/2023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49357-D08B-402D-8B62-DC6807B11783}" type="slidenum">
              <a:rPr lang="es-ES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419551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4307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21652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99011"/>
            <a:ext cx="8229600" cy="432715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17/4/2023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9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t>17/4/2023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7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t>17/4/2023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3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17/4/2023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1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t>17/4/2023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2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2174-C7F4-4958-8D0A-5531277247B9}" type="datetimeFigureOut">
              <a:rPr lang="es-CO"/>
              <a:pPr>
                <a:defRPr/>
              </a:pPr>
              <a:t>17/04/2023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8A3D-C94C-4F24-A70B-D5040B89D6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49216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315204"/>
            <a:ext cx="6412098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77997"/>
            <a:ext cx="82296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26574"/>
            <a:ext cx="101677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42A505D-C5CD-D943-AB03-A4C1CBE72BE3}" type="datetime1">
              <a:rPr lang="es-AR" smtClean="0"/>
              <a:t>17/4/2023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89169" y="6526574"/>
            <a:ext cx="565488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40706" y="6526574"/>
            <a:ext cx="946093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6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34431" y="5420816"/>
            <a:ext cx="6475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INFORME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MEDICIÓN DE CUMPLIMIENTO AEROCOMERCIAL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DICIEMBRE 2022</a:t>
            </a:r>
          </a:p>
        </p:txBody>
      </p:sp>
    </p:spTree>
    <p:extLst>
      <p:ext uri="{BB962C8B-B14F-4D97-AF65-F5344CB8AC3E}">
        <p14:creationId xmlns:p14="http://schemas.microsoft.com/office/powerpoint/2010/main" val="1460492394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1448521" y="73641"/>
            <a:ext cx="5652986" cy="12958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INDICADORES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CUMPLIMIENTO AEROCOMERCIAL</a:t>
            </a:r>
          </a:p>
          <a:p>
            <a:pPr fontAlgn="auto">
              <a:spcAft>
                <a:spcPts val="0"/>
              </a:spcAft>
              <a:defRPr/>
            </a:pPr>
            <a:endParaRPr lang="es-CO" sz="2800" dirty="0"/>
          </a:p>
        </p:txBody>
      </p:sp>
      <p:sp>
        <p:nvSpPr>
          <p:cNvPr id="4" name="Subtítulo 5"/>
          <p:cNvSpPr txBox="1">
            <a:spLocks/>
          </p:cNvSpPr>
          <p:nvPr/>
        </p:nvSpPr>
        <p:spPr>
          <a:xfrm>
            <a:off x="420077" y="1837700"/>
            <a:ext cx="7855703" cy="40191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Calidad del Servicio: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de Itinerario: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programados por las aerolíneas, en el que se tiene en cuenta las Causas internas y externas, que afectaron la puntualidad de la hora de salida de sus vuelos.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Internas: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Externas: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No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b="1" i="1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rgbClr val="7030A0"/>
                </a:solidFill>
              </a:rPr>
              <a:t>Nota: La medición del cumplimiento aerocomercial a partir del mes de marzo, se basa en la Circula # 02 Versión 2 de 12 de Diciembre de 2017.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9" y="150566"/>
            <a:ext cx="1244252" cy="16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760255" y="2509829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OPERACIÓN AEROLINEAS NACIONALES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87878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398930" y="447790"/>
            <a:ext cx="7632898" cy="8483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AEROLINEAS NACIONALES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DICIEMBRE 2022</a:t>
            </a:r>
          </a:p>
          <a:p>
            <a:pPr marL="0" indent="0" algn="ctr">
              <a:buNone/>
              <a:defRPr/>
            </a:pPr>
            <a:endParaRPr lang="es-CO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5B6ABFC-0AB3-430C-5643-4C24E0ED0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30" y="1603089"/>
            <a:ext cx="8422502" cy="46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2039698" y="664592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DAE09BA-234B-B1FF-F6E3-A733416BC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85" y="1595890"/>
            <a:ext cx="8507430" cy="459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024110" y="661809"/>
            <a:ext cx="4792684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B559149-9B74-D4A7-7192-3F70441E1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29" y="1546729"/>
            <a:ext cx="8428742" cy="455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3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99592" y="2643931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FINAL INFORME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7328411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2022</Filtro>
    <Orden xmlns="8cf1b8fd-72df-4c21-8306-a5f720778edf">162</Orden>
    <Formato xmlns="8cf1b8fd-72df-4c21-8306-a5f720778edf">/Style%20Library/Images/ppt.svg</Formato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972454-6444-4CC9-B315-4C43FA0E390B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8cf1b8fd-72df-4c21-8306-a5f720778edf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5CC7235-C85D-44BB-BC65-525FD5738A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f1b8fd-72df-4c21-8306-a5f720778e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AF38C9-F9EC-4755-B9C6-CEC43DC091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21699</TotalTime>
  <Words>258</Words>
  <Application>Microsoft Office PowerPoint</Application>
  <PresentationFormat>Presentación en pantalla (4:3)</PresentationFormat>
  <Paragraphs>27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DICIEMBRE 2022</dc:title>
  <dc:creator>CAMILO</dc:creator>
  <cp:lastModifiedBy>Luz Adriana</cp:lastModifiedBy>
  <cp:revision>480</cp:revision>
  <cp:lastPrinted>2016-11-09T21:48:51Z</cp:lastPrinted>
  <dcterms:created xsi:type="dcterms:W3CDTF">2015-08-10T15:28:24Z</dcterms:created>
  <dcterms:modified xsi:type="dcterms:W3CDTF">2023-04-17T20:25:26Z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cec4cbde-bb3f-4cbc-a42e-4e4980bd765c</vt:lpwstr>
  </property>
  <property fmtid="{D5CDD505-2E9C-101B-9397-08002B2CF9AE}" pid="3" name="ContentTypeId">
    <vt:lpwstr>0x01010074E918C3DD5CC44FB08F5A2D78177FFA</vt:lpwstr>
  </property>
</Properties>
</file>